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3" r:id="rId3"/>
    <p:sldId id="264" r:id="rId4"/>
    <p:sldId id="266" r:id="rId5"/>
    <p:sldId id="274" r:id="rId6"/>
    <p:sldId id="267" r:id="rId7"/>
    <p:sldId id="271" r:id="rId8"/>
    <p:sldId id="272" r:id="rId9"/>
    <p:sldId id="268" r:id="rId10"/>
    <p:sldId id="270" r:id="rId11"/>
    <p:sldId id="273" r:id="rId12"/>
    <p:sldId id="269" r:id="rId13"/>
    <p:sldId id="275" r:id="rId14"/>
    <p:sldId id="27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22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55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2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896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3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33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45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98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97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83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32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6E12DC4-A554-4055-9536-5DDD8EBF6014}" type="datetimeFigureOut">
              <a:rPr lang="es-ES" smtClean="0"/>
              <a:t>17/11/2024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677E55E1-3A99-4EE1-A43E-5092AAEDAD4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3084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F87ED2E7-9D5A-363F-61FD-8F925B7F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7" y="223358"/>
            <a:ext cx="5457825" cy="3205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778948CB-A316-93A7-AC8B-D68580C0DFA6}"/>
              </a:ext>
            </a:extLst>
          </p:cNvPr>
          <p:cNvSpPr/>
          <p:nvPr/>
        </p:nvSpPr>
        <p:spPr>
          <a:xfrm>
            <a:off x="1233708" y="3581697"/>
            <a:ext cx="9724585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Ambientes Pedagógicos </a:t>
            </a:r>
          </a:p>
          <a:p>
            <a:pPr algn="ctr"/>
            <a:r>
              <a:rPr lang="es-MX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para la Inmersión </a:t>
            </a:r>
          </a:p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del Inglés con Enfoque STEM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FA381B-9DCC-2AB9-5BBD-1B43188A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84" y="223358"/>
            <a:ext cx="4487159" cy="3205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708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5ACC3F-11D4-C2AF-D52E-49F1A8347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1B4DF6-AB13-907F-2C9A-5080E6EB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2285999"/>
            <a:ext cx="3448051" cy="3733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B20D17-0CCF-47A5-102E-6776AE8CC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2285998"/>
            <a:ext cx="3814763" cy="37337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FBBD1F-8E6C-5E6C-EBDB-52834C996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49" y="2285997"/>
            <a:ext cx="3604485" cy="37338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12AE755-4B0D-EF83-C645-E9CF34D43337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B9FD6D-ADCA-C5A2-309C-88C049077FB1}"/>
              </a:ext>
            </a:extLst>
          </p:cNvPr>
          <p:cNvSpPr/>
          <p:nvPr/>
        </p:nvSpPr>
        <p:spPr>
          <a:xfrm>
            <a:off x="9240229" y="1993881"/>
            <a:ext cx="26564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Spelling</a:t>
            </a:r>
            <a:r>
              <a:rPr lang="es-MX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 </a:t>
            </a:r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Bee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E9B258-21BD-79BF-DABC-CFE4E7D2E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638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BED7C3-A903-5296-9A95-03260818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16A9D19-3631-A309-C4D5-48263E7732B9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02FA08-6380-A869-4C31-A6DA1D02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18" y="1947863"/>
            <a:ext cx="3586163" cy="45958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4377E8-11C6-B528-9583-F64FA807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4" y="2200275"/>
            <a:ext cx="3586163" cy="4343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5A9D93-D833-F940-FF3F-D127121CA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312" y="1947863"/>
            <a:ext cx="3586163" cy="459581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C9E3173-269D-AC5F-675B-2DD7078B3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879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E9CE92-D800-EA0B-9337-501708E5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7D99720-42EC-3B5D-AB53-F98FF3466A0B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859AE-EA2F-DFCE-7448-637D0C7C5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2220932"/>
            <a:ext cx="11534776" cy="447990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B5CDF99-1A03-F788-55FE-1039178AC1EB}"/>
              </a:ext>
            </a:extLst>
          </p:cNvPr>
          <p:cNvSpPr/>
          <p:nvPr/>
        </p:nvSpPr>
        <p:spPr>
          <a:xfrm>
            <a:off x="1927544" y="2383541"/>
            <a:ext cx="14798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Nouns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3E6528F-DA06-4922-024B-14012000028A}"/>
              </a:ext>
            </a:extLst>
          </p:cNvPr>
          <p:cNvSpPr/>
          <p:nvPr/>
        </p:nvSpPr>
        <p:spPr>
          <a:xfrm>
            <a:off x="8820678" y="1622584"/>
            <a:ext cx="22573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Adjectives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A1D0AD-9CFD-48DD-194D-A16BD1AD5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54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4522DE-ADE1-024E-8F36-2DB1B296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4546B56-1380-AC29-75B5-C18696D5B55F}"/>
              </a:ext>
            </a:extLst>
          </p:cNvPr>
          <p:cNvSpPr/>
          <p:nvPr/>
        </p:nvSpPr>
        <p:spPr>
          <a:xfrm>
            <a:off x="3248027" y="726683"/>
            <a:ext cx="85533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 aprendizaje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D73F09-E369-1B09-D880-8701CCC6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8744"/>
            <a:ext cx="5429250" cy="41052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E4D7BF-92ED-AEC7-F9EF-F300D8B8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7" y="2338744"/>
            <a:ext cx="5448300" cy="41052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384FFAC-6D2E-6CEB-1C46-BE14D3242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660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46EFDA-D382-0C6E-4291-A5714D8B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4E243B-B9B0-60FE-D93E-A092A019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01" y="2210157"/>
            <a:ext cx="11538471" cy="44672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7627A57-AFDB-DE69-3725-B0479ED8DDD9}"/>
              </a:ext>
            </a:extLst>
          </p:cNvPr>
          <p:cNvSpPr/>
          <p:nvPr/>
        </p:nvSpPr>
        <p:spPr>
          <a:xfrm>
            <a:off x="3248027" y="714806"/>
            <a:ext cx="85533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 aprendizaje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7C9845-3023-A771-CCAA-091FFF41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700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9352110-6EEE-EF96-B6B9-CDDC3DE2D397}"/>
              </a:ext>
            </a:extLst>
          </p:cNvPr>
          <p:cNvSpPr/>
          <p:nvPr/>
        </p:nvSpPr>
        <p:spPr>
          <a:xfrm>
            <a:off x="1833223" y="3581697"/>
            <a:ext cx="852554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G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/>
              </a:rPr>
              <a:t>R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A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C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I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A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S</a:t>
            </a:r>
            <a:r>
              <a:rPr lang="es-MX" sz="150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0C7714-D5AB-C1EA-C0F4-2CCCB459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7" y="223358"/>
            <a:ext cx="5457825" cy="3205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ECC0F1-911E-DA99-F5ED-FB35F8A5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084" y="223358"/>
            <a:ext cx="4487159" cy="3205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057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C7D908-C296-0125-7DD1-AEC2538B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55CDA5-7C39-A8B5-9F65-7201A39C5A6F}"/>
              </a:ext>
            </a:extLst>
          </p:cNvPr>
          <p:cNvSpPr/>
          <p:nvPr/>
        </p:nvSpPr>
        <p:spPr>
          <a:xfrm>
            <a:off x="4132230" y="598468"/>
            <a:ext cx="571823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Objetivo general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99112D6-35CA-2EE2-41A1-61AF0AAA3A7C}"/>
              </a:ext>
            </a:extLst>
          </p:cNvPr>
          <p:cNvSpPr/>
          <p:nvPr/>
        </p:nvSpPr>
        <p:spPr>
          <a:xfrm>
            <a:off x="1005522" y="2381547"/>
            <a:ext cx="10180992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Fortalecer las habilidades </a:t>
            </a:r>
          </a:p>
          <a:p>
            <a:pPr algn="just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lingüísticas  y comunicativas</a:t>
            </a:r>
          </a:p>
          <a:p>
            <a:pPr algn="just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en inglés de los estudiantes </a:t>
            </a:r>
          </a:p>
          <a:p>
            <a:pPr algn="just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de Educación Básica y media.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7C4E4B-48E4-3CE4-27CA-8B3812E6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388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D5238E-FA91-7F17-37C7-C1965B7D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3697D0F-1CB2-60B8-0F68-B54C8407BDFF}"/>
              </a:ext>
            </a:extLst>
          </p:cNvPr>
          <p:cNvSpPr/>
          <p:nvPr/>
        </p:nvSpPr>
        <p:spPr>
          <a:xfrm>
            <a:off x="3416490" y="598468"/>
            <a:ext cx="71497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Objetivos específicos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64D9914-3E76-434A-C918-6B2189A0D348}"/>
              </a:ext>
            </a:extLst>
          </p:cNvPr>
          <p:cNvSpPr/>
          <p:nvPr/>
        </p:nvSpPr>
        <p:spPr>
          <a:xfrm>
            <a:off x="553670" y="2681593"/>
            <a:ext cx="11504980" cy="42780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MX" sz="4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-Diseñar estrategias de aprendizaje con Enfoque STEM innovadoras e inclusivas para el fortalecimiento del idioma inglés.</a:t>
            </a:r>
          </a:p>
          <a:p>
            <a:pPr algn="just"/>
            <a:r>
              <a:rPr lang="es-MX" sz="4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-Aplicar las estrategias diseñadas.</a:t>
            </a:r>
          </a:p>
          <a:p>
            <a:pPr algn="just"/>
            <a:r>
              <a:rPr lang="es-MX" sz="4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-Evaluar resultados obtenidos. </a:t>
            </a:r>
          </a:p>
          <a:p>
            <a:pPr algn="just"/>
            <a:r>
              <a:rPr lang="es-MX" sz="4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-Valorar las estrategias aplicadas y procesos.</a:t>
            </a:r>
          </a:p>
          <a:p>
            <a:pPr algn="just"/>
            <a:endParaRPr lang="es-MX" sz="3200" b="1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C681E1-070C-5376-B4DB-A205D773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190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30959D-0EF9-403E-31F3-5520939E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832629-73BD-1F31-8FC4-D4C24FCF51EB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E2CA2F-35F2-6052-1941-00654C6A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2319694"/>
            <a:ext cx="5495925" cy="4124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702263B-5658-DCD0-C7D9-BDFB4521F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3" y="2319693"/>
            <a:ext cx="5476875" cy="412432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2E3806E-2A5E-CE5E-959B-1BEE79324B5E}"/>
              </a:ext>
            </a:extLst>
          </p:cNvPr>
          <p:cNvSpPr/>
          <p:nvPr/>
        </p:nvSpPr>
        <p:spPr>
          <a:xfrm>
            <a:off x="9033153" y="1993881"/>
            <a:ext cx="30706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Daily</a:t>
            </a:r>
            <a:r>
              <a:rPr lang="es-MX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 </a:t>
            </a:r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Routines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739075-030F-579B-7F3A-D6269EF64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965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E91D7F5-C5F1-1BF8-C1D6-52CF412E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7" y="2099906"/>
            <a:ext cx="10899676" cy="45580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293415-0FBE-8E06-045B-424732A1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45D3F02-33B6-4A59-6684-9063A01C4901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364D4E-D51C-F2AE-7EFE-6D7A7274B70B}"/>
              </a:ext>
            </a:extLst>
          </p:cNvPr>
          <p:cNvSpPr/>
          <p:nvPr/>
        </p:nvSpPr>
        <p:spPr>
          <a:xfrm>
            <a:off x="9229811" y="1993881"/>
            <a:ext cx="26773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Prepositions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6F6412-17F7-C0A5-7F0E-605411E3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328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BEAA54-1A6B-8F07-FA0E-AB9573B3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B8C282-25F7-36FD-F584-477CB02D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2329219"/>
            <a:ext cx="3076575" cy="4114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3C6C11E-5D0E-B964-395D-11B5F103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3" y="2329219"/>
            <a:ext cx="3086100" cy="41052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6F53F0-4FA7-B247-6B38-17D6C167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38" y="2329218"/>
            <a:ext cx="5267325" cy="411479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1BEF10-B8E2-59DF-5FF8-E8944AF5354A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E20233-E1C4-CC35-72DB-F4D421BF0F2F}"/>
              </a:ext>
            </a:extLst>
          </p:cNvPr>
          <p:cNvSpPr/>
          <p:nvPr/>
        </p:nvSpPr>
        <p:spPr>
          <a:xfrm>
            <a:off x="9229811" y="1993881"/>
            <a:ext cx="26773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Prepositions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EF0F9D3-6EC5-87E5-0785-BC782691B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055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3CF8838-0BAB-748C-2F7D-A1A60B90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8C140C-D963-9B23-3688-AA6FD1C9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4" y="2099906"/>
            <a:ext cx="9239251" cy="459581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46E6054-12EE-2835-7C17-7B4C6E697414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67D1B78-D790-165A-E2F9-09DCAFF79017}"/>
              </a:ext>
            </a:extLst>
          </p:cNvPr>
          <p:cNvSpPr/>
          <p:nvPr/>
        </p:nvSpPr>
        <p:spPr>
          <a:xfrm>
            <a:off x="9229811" y="1993881"/>
            <a:ext cx="26773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Prepositions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3C71621-0270-5672-B9BE-7617A417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872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5D98348-E28A-1056-CD6E-A19D501B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8DABF16-C24D-D109-3D7E-C9DFBDBC8A67}"/>
              </a:ext>
            </a:extLst>
          </p:cNvPr>
          <p:cNvSpPr/>
          <p:nvPr/>
        </p:nvSpPr>
        <p:spPr>
          <a:xfrm>
            <a:off x="3605932" y="598468"/>
            <a:ext cx="677082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Resultados actuales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F5C045-5E3C-BB4F-5101-F56181D0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254268"/>
            <a:ext cx="5476875" cy="44322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E13DB2A-1B6B-2844-2084-9B4A80E4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2254267"/>
            <a:ext cx="6191249" cy="443228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F57347A-F0D2-CD14-0726-72E25059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12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18EF81-764C-DE82-5918-15ABE4BA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" y="413981"/>
            <a:ext cx="2870403" cy="1685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239DA9-D928-7037-8549-51FF8C35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" y="2185630"/>
            <a:ext cx="4019550" cy="44577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90F1DE9-9629-187C-EF9B-E2F44DA9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4" y="2185630"/>
            <a:ext cx="7429501" cy="44577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71549F0-3094-48D4-FF7F-62250535CF53}"/>
              </a:ext>
            </a:extLst>
          </p:cNvPr>
          <p:cNvSpPr/>
          <p:nvPr/>
        </p:nvSpPr>
        <p:spPr>
          <a:xfrm>
            <a:off x="3256479" y="598468"/>
            <a:ext cx="746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</a:rPr>
              <a:t>Resultado del proceso</a:t>
            </a:r>
            <a:endParaRPr lang="es-MX" sz="6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547548-FE22-DFC3-742B-1DDA67683BAC}"/>
              </a:ext>
            </a:extLst>
          </p:cNvPr>
          <p:cNvSpPr/>
          <p:nvPr/>
        </p:nvSpPr>
        <p:spPr>
          <a:xfrm>
            <a:off x="9240229" y="1993881"/>
            <a:ext cx="26564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Spelling</a:t>
            </a:r>
            <a:r>
              <a:rPr lang="es-MX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 </a:t>
            </a:r>
            <a:r>
              <a:rPr lang="es-MX" sz="36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Bee</a:t>
            </a:r>
            <a:endParaRPr lang="es-MX" sz="3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3D97AE-A6E2-4F63-E7F6-C8CC11C78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1587" y="314812"/>
            <a:ext cx="782491" cy="559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1352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Con band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350</TotalTime>
  <Words>113</Words>
  <Application>Microsoft Office PowerPoint</Application>
  <PresentationFormat>Panorámica</PresentationFormat>
  <Paragraphs>33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Corbel</vt:lpstr>
      <vt:lpstr>Wingdings</vt:lpstr>
      <vt:lpstr>Con bandas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</dc:creator>
  <cp:lastModifiedBy>Gustavo</cp:lastModifiedBy>
  <cp:revision>52</cp:revision>
  <dcterms:created xsi:type="dcterms:W3CDTF">2024-05-29T02:13:03Z</dcterms:created>
  <dcterms:modified xsi:type="dcterms:W3CDTF">2024-11-18T01:46:07Z</dcterms:modified>
</cp:coreProperties>
</file>